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2"/>
  </p:handoutMasterIdLst>
  <p:sldIdLst>
    <p:sldId id="257" r:id="rId3"/>
    <p:sldId id="272" r:id="rId5"/>
    <p:sldId id="268" r:id="rId6"/>
    <p:sldId id="273" r:id="rId7"/>
    <p:sldId id="274" r:id="rId8"/>
    <p:sldId id="275" r:id="rId9"/>
    <p:sldId id="277" r:id="rId10"/>
    <p:sldId id="265" r:id="rId11"/>
  </p:sldIdLst>
  <p:sldSz cx="12188825" cy="6858000"/>
  <p:notesSz cx="6858000" cy="9144000"/>
  <p:defaultTextStyle>
    <a:defPPr rtl="0">
      <a:defRPr lang="zh-CN"/>
    </a:defPPr>
    <a:lvl1pPr marL="0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16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76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36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56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16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AB630C"/>
    <a:srgbClr val="060D1C"/>
    <a:srgbClr val="009696"/>
    <a:srgbClr val="394404"/>
    <a:srgbClr val="5F6F0F"/>
    <a:srgbClr val="718412"/>
    <a:srgbClr val="65741A"/>
    <a:srgbClr val="70811D"/>
    <a:srgbClr val="7B8D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2316" autoAdjust="0"/>
  </p:normalViewPr>
  <p:slideViewPr>
    <p:cSldViewPr>
      <p:cViewPr varScale="1">
        <p:scale>
          <a:sx n="90" d="100"/>
          <a:sy n="90" d="100"/>
        </p:scale>
        <p:origin x="1338" y="9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9" d="100"/>
          <a:sy n="99" d="100"/>
        </p:scale>
        <p:origin x="2820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DE4EB07-F0BE-46FF-840B-C8E3CE9E8721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rtl="0"/>
            <a:r>
              <a:rPr lang="zh-CN" altLang="en-US" dirty="0"/>
              <a:t>第二级</a:t>
            </a:r>
            <a:endParaRPr lang="zh-CN" altLang="en-US" dirty="0"/>
          </a:p>
          <a:p>
            <a:pPr lvl="2" rtl="0"/>
            <a:r>
              <a:rPr lang="zh-CN" altLang="en-US" dirty="0"/>
              <a:t>第三级</a:t>
            </a:r>
            <a:endParaRPr lang="zh-CN" altLang="en-US" dirty="0"/>
          </a:p>
          <a:p>
            <a:pPr lvl="3" rtl="0"/>
            <a:r>
              <a:rPr lang="zh-CN" altLang="en-US" dirty="0"/>
              <a:t>第四级</a:t>
            </a:r>
            <a:endParaRPr lang="zh-CN" altLang="en-US" dirty="0"/>
          </a:p>
          <a:p>
            <a:pPr lvl="4" rtl="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DE4EB07-F0BE-46FF-840B-C8E3CE9E8721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8565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609600" algn="l" defTabSz="1218565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1219200" algn="l" defTabSz="1218565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828165" algn="l" defTabSz="1218565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2437765" algn="l" defTabSz="1218565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3047365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5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565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165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对角线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基线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任意多边形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4115481 h 4115481"/>
                <a:gd name="connsiteX1-9" fmla="*/ 612775 w 612775"/>
                <a:gd name="connsiteY1-10" fmla="*/ 3180443 h 4115481"/>
                <a:gd name="connsiteX2-11" fmla="*/ 612775 w 612775"/>
                <a:gd name="connsiteY2-12" fmla="*/ 0 h 41154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任意多边形(F)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202024 w 612775"/>
                <a:gd name="connsiteY1-10" fmla="*/ 3607676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410751"/>
                <a:gd name="connsiteY0-14" fmla="*/ 3607676 h 3607676"/>
                <a:gd name="connsiteX1-15" fmla="*/ 410751 w 410751"/>
                <a:gd name="connsiteY1-16" fmla="*/ 2984500 h 3607676"/>
                <a:gd name="connsiteX2-17" fmla="*/ 410751 w 410751"/>
                <a:gd name="connsiteY2-18" fmla="*/ 0 h 3607676"/>
                <a:gd name="connsiteX0-19" fmla="*/ 0 w 410751"/>
                <a:gd name="connsiteY0-20" fmla="*/ 3607676 h 3607676"/>
                <a:gd name="connsiteX1-21" fmla="*/ 410751 w 410751"/>
                <a:gd name="connsiteY1-22" fmla="*/ 2984500 h 3607676"/>
                <a:gd name="connsiteX2-23" fmla="*/ 409575 w 410751"/>
                <a:gd name="connsiteY2-24" fmla="*/ 185820 h 3607676"/>
                <a:gd name="connsiteX3-25" fmla="*/ 410751 w 410751"/>
                <a:gd name="connsiteY3-26" fmla="*/ 0 h 3607676"/>
                <a:gd name="connsiteX0-27" fmla="*/ 0 w 410751"/>
                <a:gd name="connsiteY0-28" fmla="*/ 3421856 h 3421856"/>
                <a:gd name="connsiteX1-29" fmla="*/ 410751 w 410751"/>
                <a:gd name="connsiteY1-30" fmla="*/ 2798680 h 3421856"/>
                <a:gd name="connsiteX2-31" fmla="*/ 409575 w 410751"/>
                <a:gd name="connsiteY2-32" fmla="*/ 0 h 3421856"/>
                <a:gd name="connsiteX0-33" fmla="*/ 0 w 410751"/>
                <a:gd name="connsiteY0-34" fmla="*/ 3614170 h 3614170"/>
                <a:gd name="connsiteX1-35" fmla="*/ 410751 w 410751"/>
                <a:gd name="connsiteY1-36" fmla="*/ 2990994 h 3614170"/>
                <a:gd name="connsiteX2-37" fmla="*/ 405947 w 410751"/>
                <a:gd name="connsiteY2-38" fmla="*/ 0 h 3614170"/>
                <a:gd name="connsiteX0-39" fmla="*/ 0 w 410751"/>
                <a:gd name="connsiteY0-40" fmla="*/ 3621427 h 3621427"/>
                <a:gd name="connsiteX1-41" fmla="*/ 410751 w 410751"/>
                <a:gd name="connsiteY1-42" fmla="*/ 2998251 h 3621427"/>
                <a:gd name="connsiteX2-43" fmla="*/ 405947 w 410751"/>
                <a:gd name="connsiteY2-44" fmla="*/ 0 h 36214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(F)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373856 w 612775"/>
                <a:gd name="connsiteY1-10" fmla="*/ 3344891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238919"/>
                <a:gd name="connsiteY0-14" fmla="*/ 3344891 h 3344891"/>
                <a:gd name="connsiteX1-15" fmla="*/ 238919 w 238919"/>
                <a:gd name="connsiteY1-16" fmla="*/ 2984500 h 3344891"/>
                <a:gd name="connsiteX2-17" fmla="*/ 238919 w 238919"/>
                <a:gd name="connsiteY2-18" fmla="*/ 0 h 3344891"/>
                <a:gd name="connsiteX0-19" fmla="*/ 0 w 238919"/>
                <a:gd name="connsiteY0-20" fmla="*/ 3344891 h 3344891"/>
                <a:gd name="connsiteX1-21" fmla="*/ 238919 w 238919"/>
                <a:gd name="connsiteY1-22" fmla="*/ 2984500 h 3344891"/>
                <a:gd name="connsiteX2-23" fmla="*/ 238125 w 238919"/>
                <a:gd name="connsiteY2-24" fmla="*/ 368330 h 3344891"/>
                <a:gd name="connsiteX3-25" fmla="*/ 238919 w 238919"/>
                <a:gd name="connsiteY3-26" fmla="*/ 0 h 3344891"/>
                <a:gd name="connsiteX0-27" fmla="*/ 0 w 238919"/>
                <a:gd name="connsiteY0-28" fmla="*/ 2976561 h 2976561"/>
                <a:gd name="connsiteX1-29" fmla="*/ 238919 w 238919"/>
                <a:gd name="connsiteY1-30" fmla="*/ 2616170 h 2976561"/>
                <a:gd name="connsiteX2-31" fmla="*/ 238125 w 238919"/>
                <a:gd name="connsiteY2-32" fmla="*/ 0 h 2976561"/>
                <a:gd name="connsiteX0-33" fmla="*/ 0 w 241768"/>
                <a:gd name="connsiteY0-34" fmla="*/ 3179761 h 3179761"/>
                <a:gd name="connsiteX1-35" fmla="*/ 238919 w 241768"/>
                <a:gd name="connsiteY1-36" fmla="*/ 2819370 h 3179761"/>
                <a:gd name="connsiteX2-37" fmla="*/ 241754 w 241768"/>
                <a:gd name="connsiteY2-38" fmla="*/ 0 h 31797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09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65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65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65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5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565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165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  <p:sp>
        <p:nvSpPr>
          <p:cNvPr id="22" name="日期占位符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23" name="页脚占位符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4" name="幻灯片编号占位符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rtl="0"/>
            <a:r>
              <a:rPr lang="zh-CN" altLang="en-US" smtClean="0"/>
              <a:t>第二级</a:t>
            </a:r>
            <a:endParaRPr lang="zh-CN" altLang="en-US" smtClean="0"/>
          </a:p>
          <a:p>
            <a:pPr lvl="2" rtl="0"/>
            <a:r>
              <a:rPr lang="zh-CN" altLang="en-US" smtClean="0"/>
              <a:t>第三级</a:t>
            </a:r>
            <a:endParaRPr lang="zh-CN" altLang="en-US" smtClean="0"/>
          </a:p>
          <a:p>
            <a:pPr lvl="3" rtl="0"/>
            <a:r>
              <a:rPr lang="zh-CN" altLang="en-US" smtClean="0"/>
              <a:t>第四级</a:t>
            </a:r>
            <a:endParaRPr lang="zh-CN" altLang="en-US" smtClean="0"/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rtl="0"/>
            <a:r>
              <a:rPr lang="zh-CN" altLang="en-US" smtClean="0"/>
              <a:t>第二级</a:t>
            </a:r>
            <a:endParaRPr lang="zh-CN" altLang="en-US" smtClean="0"/>
          </a:p>
          <a:p>
            <a:pPr lvl="2" rtl="0"/>
            <a:r>
              <a:rPr lang="zh-CN" altLang="en-US" smtClean="0"/>
              <a:t>第三级</a:t>
            </a:r>
            <a:endParaRPr lang="zh-CN" altLang="en-US" smtClean="0"/>
          </a:p>
          <a:p>
            <a:pPr lvl="3" rtl="0"/>
            <a:r>
              <a:rPr lang="zh-CN" altLang="en-US" smtClean="0"/>
              <a:t>第四级</a:t>
            </a:r>
            <a:endParaRPr lang="zh-CN" altLang="en-US" smtClean="0"/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rtl="0"/>
            <a:r>
              <a:rPr lang="zh-CN" altLang="en-US" smtClean="0"/>
              <a:t>第二级</a:t>
            </a:r>
            <a:endParaRPr lang="zh-CN" altLang="en-US" smtClean="0"/>
          </a:p>
          <a:p>
            <a:pPr lvl="2" rtl="0"/>
            <a:r>
              <a:rPr lang="zh-CN" altLang="en-US" smtClean="0"/>
              <a:t>第三级</a:t>
            </a:r>
            <a:endParaRPr lang="zh-CN" altLang="en-US" smtClean="0"/>
          </a:p>
          <a:p>
            <a:pPr lvl="3" rtl="0"/>
            <a:r>
              <a:rPr lang="zh-CN" altLang="en-US" smtClean="0"/>
              <a:t>第四级</a:t>
            </a:r>
            <a:endParaRPr lang="zh-CN" altLang="en-US" smtClean="0"/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对角线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直接连接符​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直接连接符​​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600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165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765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365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5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565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165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rtl="0"/>
            <a:r>
              <a:rPr lang="zh-CN" altLang="en-US" smtClean="0"/>
              <a:t>第二级</a:t>
            </a:r>
            <a:endParaRPr lang="zh-CN" altLang="en-US" smtClean="0"/>
          </a:p>
          <a:p>
            <a:pPr lvl="2" rtl="0"/>
            <a:r>
              <a:rPr lang="zh-CN" altLang="en-US" smtClean="0"/>
              <a:t>第三级</a:t>
            </a:r>
            <a:endParaRPr lang="zh-CN" altLang="en-US" smtClean="0"/>
          </a:p>
          <a:p>
            <a:pPr lvl="3" rtl="0"/>
            <a:r>
              <a:rPr lang="zh-CN" altLang="en-US" smtClean="0"/>
              <a:t>第四级</a:t>
            </a:r>
            <a:endParaRPr lang="zh-CN" altLang="en-US" smtClean="0"/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rtl="0"/>
            <a:r>
              <a:rPr lang="zh-CN" altLang="en-US" smtClean="0"/>
              <a:t>第二级</a:t>
            </a:r>
            <a:endParaRPr lang="zh-CN" altLang="en-US" smtClean="0"/>
          </a:p>
          <a:p>
            <a:pPr lvl="2" rtl="0"/>
            <a:r>
              <a:rPr lang="zh-CN" altLang="en-US" smtClean="0"/>
              <a:t>第三级</a:t>
            </a:r>
            <a:endParaRPr lang="zh-CN" altLang="en-US" smtClean="0"/>
          </a:p>
          <a:p>
            <a:pPr lvl="3" rtl="0"/>
            <a:r>
              <a:rPr lang="zh-CN" altLang="en-US" smtClean="0"/>
              <a:t>第四级</a:t>
            </a:r>
            <a:endParaRPr lang="zh-CN" altLang="en-US" smtClean="0"/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600" indent="0" algn="l" rtl="0">
              <a:buNone/>
              <a:defRPr sz="2700" b="1"/>
            </a:lvl2pPr>
            <a:lvl3pPr marL="1219200" indent="0" algn="l" rtl="0">
              <a:buNone/>
              <a:defRPr sz="2400" b="1"/>
            </a:lvl3pPr>
            <a:lvl4pPr marL="1828165" indent="0" algn="l" rtl="0">
              <a:buNone/>
              <a:defRPr sz="2100" b="1"/>
            </a:lvl4pPr>
            <a:lvl5pPr marL="2437765" indent="0" algn="l" rtl="0">
              <a:buNone/>
              <a:defRPr sz="2100" b="1"/>
            </a:lvl5pPr>
            <a:lvl6pPr marL="3047365" indent="0" algn="l" rtl="0">
              <a:buNone/>
              <a:defRPr sz="2100" b="1"/>
            </a:lvl6pPr>
            <a:lvl7pPr marL="3656965" indent="0" algn="l" rtl="0">
              <a:buNone/>
              <a:defRPr sz="2100" b="1"/>
            </a:lvl7pPr>
            <a:lvl8pPr marL="4266565" indent="0" algn="l" rtl="0">
              <a:buNone/>
              <a:defRPr sz="2100" b="1"/>
            </a:lvl8pPr>
            <a:lvl9pPr marL="4876165" indent="0" algn="l" rtl="0">
              <a:buNone/>
              <a:defRPr sz="2100" b="1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rtl="0"/>
            <a:r>
              <a:rPr lang="zh-CN" altLang="en-US" smtClean="0"/>
              <a:t>第二级</a:t>
            </a:r>
            <a:endParaRPr lang="zh-CN" altLang="en-US" smtClean="0"/>
          </a:p>
          <a:p>
            <a:pPr lvl="2" rtl="0"/>
            <a:r>
              <a:rPr lang="zh-CN" altLang="en-US" smtClean="0"/>
              <a:t>第三级</a:t>
            </a:r>
            <a:endParaRPr lang="zh-CN" altLang="en-US" smtClean="0"/>
          </a:p>
          <a:p>
            <a:pPr lvl="3" rtl="0"/>
            <a:r>
              <a:rPr lang="zh-CN" altLang="en-US" smtClean="0"/>
              <a:t>第四级</a:t>
            </a:r>
            <a:endParaRPr lang="zh-CN" altLang="en-US" smtClean="0"/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600" indent="0" algn="l" rtl="0">
              <a:buNone/>
              <a:defRPr sz="2700" b="1"/>
            </a:lvl2pPr>
            <a:lvl3pPr marL="1219200" indent="0" algn="l" rtl="0">
              <a:buNone/>
              <a:defRPr sz="2400" b="1"/>
            </a:lvl3pPr>
            <a:lvl4pPr marL="1828165" indent="0" algn="l" rtl="0">
              <a:buNone/>
              <a:defRPr sz="2100" b="1"/>
            </a:lvl4pPr>
            <a:lvl5pPr marL="2437765" indent="0" algn="l" rtl="0">
              <a:buNone/>
              <a:defRPr sz="2100" b="1"/>
            </a:lvl5pPr>
            <a:lvl6pPr marL="3047365" indent="0" algn="l" rtl="0">
              <a:buNone/>
              <a:defRPr sz="2100" b="1"/>
            </a:lvl6pPr>
            <a:lvl7pPr marL="3656965" indent="0" algn="l" rtl="0">
              <a:buNone/>
              <a:defRPr sz="2100" b="1"/>
            </a:lvl7pPr>
            <a:lvl8pPr marL="4266565" indent="0" algn="l" rtl="0">
              <a:buNone/>
              <a:defRPr sz="2100" b="1"/>
            </a:lvl8pPr>
            <a:lvl9pPr marL="4876165" indent="0" algn="l" rtl="0">
              <a:buNone/>
              <a:defRPr sz="2100" b="1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rtl="0"/>
            <a:r>
              <a:rPr lang="zh-CN" altLang="en-US" smtClean="0"/>
              <a:t>第二级</a:t>
            </a:r>
            <a:endParaRPr lang="zh-CN" altLang="en-US" smtClean="0"/>
          </a:p>
          <a:p>
            <a:pPr lvl="2" rtl="0"/>
            <a:r>
              <a:rPr lang="zh-CN" altLang="en-US" smtClean="0"/>
              <a:t>第三级</a:t>
            </a:r>
            <a:endParaRPr lang="zh-CN" altLang="en-US" smtClean="0"/>
          </a:p>
          <a:p>
            <a:pPr lvl="3" rtl="0"/>
            <a:r>
              <a:rPr lang="zh-CN" altLang="en-US" smtClean="0"/>
              <a:t>第四级</a:t>
            </a:r>
            <a:endParaRPr lang="zh-CN" altLang="en-US" smtClean="0"/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600" indent="0" algn="l" rtl="0">
              <a:buNone/>
              <a:defRPr sz="1600"/>
            </a:lvl2pPr>
            <a:lvl3pPr marL="1219200" indent="0" algn="l" rtl="0">
              <a:buNone/>
              <a:defRPr sz="1300"/>
            </a:lvl3pPr>
            <a:lvl4pPr marL="1828165" indent="0" algn="l" rtl="0">
              <a:buNone/>
              <a:defRPr sz="1200"/>
            </a:lvl4pPr>
            <a:lvl5pPr marL="2437765" indent="0" algn="l" rtl="0">
              <a:buNone/>
              <a:defRPr sz="1200"/>
            </a:lvl5pPr>
            <a:lvl6pPr marL="3047365" indent="0" algn="l" rtl="0">
              <a:buNone/>
              <a:defRPr sz="1200"/>
            </a:lvl6pPr>
            <a:lvl7pPr marL="3656965" indent="0" algn="l" rtl="0">
              <a:buNone/>
              <a:defRPr sz="1200"/>
            </a:lvl7pPr>
            <a:lvl8pPr marL="4266565" indent="0" algn="l" rtl="0">
              <a:buNone/>
              <a:defRPr sz="1200"/>
            </a:lvl8pPr>
            <a:lvl9pPr marL="4876165" indent="0" algn="l" rtl="0">
              <a:buNone/>
              <a:defRPr sz="120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rtl="0"/>
            <a:r>
              <a:rPr lang="zh-CN" altLang="en-US" smtClean="0"/>
              <a:t>第二级</a:t>
            </a:r>
            <a:endParaRPr lang="zh-CN" altLang="en-US" smtClean="0"/>
          </a:p>
          <a:p>
            <a:pPr lvl="2" rtl="0"/>
            <a:r>
              <a:rPr lang="zh-CN" altLang="en-US" smtClean="0"/>
              <a:t>第三级</a:t>
            </a:r>
            <a:endParaRPr lang="zh-CN" altLang="en-US" smtClean="0"/>
          </a:p>
          <a:p>
            <a:pPr lvl="3" rtl="0"/>
            <a:r>
              <a:rPr lang="zh-CN" altLang="en-US" smtClean="0"/>
              <a:t>第四级</a:t>
            </a:r>
            <a:endParaRPr lang="zh-CN" altLang="en-US" smtClean="0"/>
          </a:p>
          <a:p>
            <a:pPr lvl="4" rtl="0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600" indent="0" algn="l" rtl="0">
              <a:buNone/>
              <a:defRPr sz="1600"/>
            </a:lvl2pPr>
            <a:lvl3pPr marL="1219200" indent="0" algn="l" rtl="0">
              <a:buNone/>
              <a:defRPr sz="1300"/>
            </a:lvl3pPr>
            <a:lvl4pPr marL="1828165" indent="0" algn="l" rtl="0">
              <a:buNone/>
              <a:defRPr sz="1200"/>
            </a:lvl4pPr>
            <a:lvl5pPr marL="2437765" indent="0" algn="l" rtl="0">
              <a:buNone/>
              <a:defRPr sz="1200"/>
            </a:lvl5pPr>
            <a:lvl6pPr marL="3047365" indent="0" algn="l" rtl="0">
              <a:buNone/>
              <a:defRPr sz="1200"/>
            </a:lvl6pPr>
            <a:lvl7pPr marL="3656965" indent="0" algn="l" rtl="0">
              <a:buNone/>
              <a:defRPr sz="1200"/>
            </a:lvl7pPr>
            <a:lvl8pPr marL="4266565" indent="0" algn="l" rtl="0">
              <a:buNone/>
              <a:defRPr sz="1200"/>
            </a:lvl8pPr>
            <a:lvl9pPr marL="4876165" indent="0" algn="l" rtl="0">
              <a:buNone/>
              <a:defRPr sz="120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600" indent="0" algn="l" rtl="0">
              <a:buNone/>
              <a:defRPr sz="3700"/>
            </a:lvl2pPr>
            <a:lvl3pPr marL="1219200" indent="0" algn="l" rtl="0">
              <a:buNone/>
              <a:defRPr sz="3200"/>
            </a:lvl3pPr>
            <a:lvl4pPr marL="1828165" indent="0" algn="l" rtl="0">
              <a:buNone/>
              <a:defRPr sz="2700"/>
            </a:lvl4pPr>
            <a:lvl5pPr marL="2437765" indent="0" algn="l" rtl="0">
              <a:buNone/>
              <a:defRPr sz="2700"/>
            </a:lvl5pPr>
            <a:lvl6pPr marL="3047365" indent="0" algn="l" rtl="0">
              <a:buNone/>
              <a:defRPr sz="2700"/>
            </a:lvl6pPr>
            <a:lvl7pPr marL="3656965" indent="0" algn="l" rtl="0">
              <a:buNone/>
              <a:defRPr sz="2700"/>
            </a:lvl7pPr>
            <a:lvl8pPr marL="4266565" indent="0" algn="l" rtl="0">
              <a:buNone/>
              <a:defRPr sz="2700"/>
            </a:lvl8pPr>
            <a:lvl9pPr marL="4876165" indent="0" algn="l" rtl="0">
              <a:buNone/>
              <a:defRPr sz="2700"/>
            </a:lvl9pPr>
          </a:lstStyle>
          <a:p>
            <a:pPr rtl="0"/>
            <a:r>
              <a:rPr lang="zh-CN" altLang="en-US" smtClean="0"/>
              <a:t>单击图标添加图片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左侧行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任意多边形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(F)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202024 w 612775"/>
                <a:gd name="connsiteY1-10" fmla="*/ 3607676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410751"/>
                <a:gd name="connsiteY0-14" fmla="*/ 3607676 h 3607676"/>
                <a:gd name="connsiteX1-15" fmla="*/ 410751 w 410751"/>
                <a:gd name="connsiteY1-16" fmla="*/ 2984500 h 3607676"/>
                <a:gd name="connsiteX2-17" fmla="*/ 410751 w 410751"/>
                <a:gd name="connsiteY2-18" fmla="*/ 0 h 3607676"/>
                <a:gd name="connsiteX0-19" fmla="*/ 0 w 410751"/>
                <a:gd name="connsiteY0-20" fmla="*/ 3607676 h 3607676"/>
                <a:gd name="connsiteX1-21" fmla="*/ 410751 w 410751"/>
                <a:gd name="connsiteY1-22" fmla="*/ 2984500 h 3607676"/>
                <a:gd name="connsiteX2-23" fmla="*/ 409575 w 410751"/>
                <a:gd name="connsiteY2-24" fmla="*/ 185820 h 3607676"/>
                <a:gd name="connsiteX3-25" fmla="*/ 410751 w 410751"/>
                <a:gd name="connsiteY3-26" fmla="*/ 0 h 3607676"/>
                <a:gd name="connsiteX0-27" fmla="*/ 0 w 410751"/>
                <a:gd name="connsiteY0-28" fmla="*/ 3421856 h 3421856"/>
                <a:gd name="connsiteX1-29" fmla="*/ 410751 w 410751"/>
                <a:gd name="connsiteY1-30" fmla="*/ 2798680 h 3421856"/>
                <a:gd name="connsiteX2-31" fmla="*/ 409575 w 410751"/>
                <a:gd name="connsiteY2-32" fmla="*/ 0 h 34218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任意多边形(F)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-1" fmla="*/ 0 w 612775"/>
                <a:gd name="connsiteY0-2" fmla="*/ 3919538 h 3919538"/>
                <a:gd name="connsiteX1-3" fmla="*/ 612775 w 612775"/>
                <a:gd name="connsiteY1-4" fmla="*/ 2984500 h 3919538"/>
                <a:gd name="connsiteX2-5" fmla="*/ 612775 w 612775"/>
                <a:gd name="connsiteY2-6" fmla="*/ 0 h 3919538"/>
                <a:gd name="connsiteX0-7" fmla="*/ 0 w 612775"/>
                <a:gd name="connsiteY0-8" fmla="*/ 3919538 h 3919538"/>
                <a:gd name="connsiteX1-9" fmla="*/ 373856 w 612775"/>
                <a:gd name="connsiteY1-10" fmla="*/ 3344891 h 3919538"/>
                <a:gd name="connsiteX2-11" fmla="*/ 612775 w 612775"/>
                <a:gd name="connsiteY2-12" fmla="*/ 2984500 h 3919538"/>
                <a:gd name="connsiteX3" fmla="*/ 612775 w 612775"/>
                <a:gd name="connsiteY3" fmla="*/ 0 h 3919538"/>
                <a:gd name="connsiteX0-13" fmla="*/ 0 w 238919"/>
                <a:gd name="connsiteY0-14" fmla="*/ 3344891 h 3344891"/>
                <a:gd name="connsiteX1-15" fmla="*/ 238919 w 238919"/>
                <a:gd name="connsiteY1-16" fmla="*/ 2984500 h 3344891"/>
                <a:gd name="connsiteX2-17" fmla="*/ 238919 w 238919"/>
                <a:gd name="connsiteY2-18" fmla="*/ 0 h 3344891"/>
                <a:gd name="connsiteX0-19" fmla="*/ 0 w 238919"/>
                <a:gd name="connsiteY0-20" fmla="*/ 3344891 h 3344891"/>
                <a:gd name="connsiteX1-21" fmla="*/ 238919 w 238919"/>
                <a:gd name="connsiteY1-22" fmla="*/ 2984500 h 3344891"/>
                <a:gd name="connsiteX2-23" fmla="*/ 238125 w 238919"/>
                <a:gd name="connsiteY2-24" fmla="*/ 368330 h 3344891"/>
                <a:gd name="connsiteX3-25" fmla="*/ 238919 w 238919"/>
                <a:gd name="connsiteY3-26" fmla="*/ 0 h 3344891"/>
                <a:gd name="connsiteX0-27" fmla="*/ 0 w 238919"/>
                <a:gd name="connsiteY0-28" fmla="*/ 2976561 h 2976561"/>
                <a:gd name="connsiteX1-29" fmla="*/ 238919 w 238919"/>
                <a:gd name="connsiteY1-30" fmla="*/ 2616170 h 2976561"/>
                <a:gd name="connsiteX2-31" fmla="*/ 238125 w 238919"/>
                <a:gd name="connsiteY2-32" fmla="*/ 0 h 29765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 rtl="0"/>
            <a:r>
              <a:rPr lang="zh-CN" altLang="en-US" dirty="0"/>
              <a:t>第二级</a:t>
            </a:r>
            <a:endParaRPr lang="zh-CN" altLang="en-US" dirty="0"/>
          </a:p>
          <a:p>
            <a:pPr lvl="2" rtl="0"/>
            <a:r>
              <a:rPr lang="zh-CN" altLang="en-US" dirty="0"/>
              <a:t>第三级</a:t>
            </a:r>
            <a:endParaRPr lang="zh-CN" altLang="en-US" dirty="0"/>
          </a:p>
          <a:p>
            <a:pPr lvl="3" rtl="0"/>
            <a:r>
              <a:rPr lang="zh-CN" altLang="en-US" dirty="0"/>
              <a:t>第四级</a:t>
            </a:r>
            <a:endParaRPr lang="zh-CN" altLang="en-US" dirty="0"/>
          </a:p>
          <a:p>
            <a:pPr lvl="4" rtl="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0F08F57-8AF4-4192-8C0E-F86A12100C7B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014DD1E-5D91-48A3-AD6D-45FBA980D106}" type="slidenum">
              <a:rPr lang="en-US" altLang="zh-CN" smtClean="0"/>
            </a:fld>
            <a:endParaRPr lang="zh-CN" alt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1218565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04800" indent="-304800" algn="l" defTabSz="1218565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09600" indent="-231775" algn="l" defTabSz="1218565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400" indent="-231775" algn="l" defTabSz="1218565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19200" indent="-231775" algn="l" defTabSz="1218565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24000" indent="-231775" algn="l" defTabSz="1218565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28165" indent="-231775" algn="l" defTabSz="1218565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2965" indent="-231775" algn="l" defTabSz="1218565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765" indent="-231775" algn="l" defTabSz="1218565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565" indent="-231775" algn="l" defTabSz="1218565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0.png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0" Type="http://schemas.openxmlformats.org/officeDocument/2006/relationships/notesSlide" Target="../notesSlides/notesSlide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CN" altLang="en-US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推书 </a:t>
            </a:r>
            <a:endParaRPr lang="zh-CN" altLang="en-US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CN" altLang="en-US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页面逻辑</a:t>
            </a:r>
            <a:r>
              <a:rPr lang="en-US" altLang="zh-CN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+</a:t>
            </a:r>
            <a:r>
              <a:rPr lang="zh-CN" altLang="en-US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交互说明</a:t>
            </a:r>
            <a:endParaRPr lang="zh-CN" altLang="en-US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557908" y="764704"/>
            <a:ext cx="792088" cy="792088"/>
          </a:xfrm>
          <a:prstGeom prst="ellipse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1593912" y="2420888"/>
            <a:ext cx="72008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710036" y="836712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：改变的地方</a:t>
            </a:r>
            <a:endParaRPr lang="zh-CN" altLang="en-US"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2710036" y="2159278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：页面变化</a:t>
            </a:r>
            <a:endParaRPr lang="zh-CN" altLang="en-US" sz="28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535" y="3212976"/>
            <a:ext cx="886714" cy="88671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710036" y="3394723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：鼠标</a:t>
            </a:r>
            <a:r>
              <a:rPr lang="en-US" altLang="zh-CN" sz="2800" dirty="0" smtClean="0"/>
              <a:t>hover	</a:t>
            </a:r>
            <a:endParaRPr lang="zh-CN" altLang="en-US" sz="2800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094" y="4401979"/>
            <a:ext cx="979595" cy="97959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719469" y="4785893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：鼠标</a:t>
            </a:r>
            <a:r>
              <a:rPr lang="en-US" altLang="zh-CN" sz="2800" dirty="0" smtClean="0"/>
              <a:t>click	</a:t>
            </a:r>
            <a:endParaRPr lang="zh-CN" altLang="en-US" sz="2800" dirty="0"/>
          </a:p>
        </p:txBody>
      </p:sp>
      <p:sp>
        <p:nvSpPr>
          <p:cNvPr id="13" name="矩形 12"/>
          <p:cNvSpPr/>
          <p:nvPr/>
        </p:nvSpPr>
        <p:spPr>
          <a:xfrm>
            <a:off x="1415835" y="5683863"/>
            <a:ext cx="1008112" cy="576064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14" name="文本框 13"/>
          <p:cNvSpPr txBox="1"/>
          <p:nvPr/>
        </p:nvSpPr>
        <p:spPr>
          <a:xfrm>
            <a:off x="2719469" y="5647826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：添加说明</a:t>
            </a:r>
            <a:r>
              <a:rPr lang="en-US" altLang="zh-CN" sz="2800" dirty="0" smtClean="0"/>
              <a:t>	</a:t>
            </a:r>
            <a:endParaRPr lang="zh-CN" altLang="en-US" sz="2800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>
          <a:xfrm>
            <a:off x="1178990" y="339189"/>
            <a:ext cx="1439640" cy="580176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2400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主页</a:t>
            </a:r>
            <a:endParaRPr lang="zh-CN" altLang="en-US" sz="2400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57" y="983110"/>
            <a:ext cx="3410428" cy="2302039"/>
          </a:xfrm>
          <a:prstGeom prst="rect">
            <a:avLst/>
          </a:prstGeom>
        </p:spPr>
      </p:pic>
      <p:cxnSp>
        <p:nvCxnSpPr>
          <p:cNvPr id="5" name="直接箭头连接符 4"/>
          <p:cNvCxnSpPr/>
          <p:nvPr/>
        </p:nvCxnSpPr>
        <p:spPr>
          <a:xfrm>
            <a:off x="3656663" y="1395791"/>
            <a:ext cx="72008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086" y="980728"/>
            <a:ext cx="3413958" cy="230442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45" y="988978"/>
            <a:ext cx="3413957" cy="2304421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11579384" y="1039086"/>
            <a:ext cx="288032" cy="288032"/>
          </a:xfrm>
          <a:prstGeom prst="ellipse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cxnSp>
        <p:nvCxnSpPr>
          <p:cNvPr id="17" name="直接箭头连接符 16"/>
          <p:cNvCxnSpPr/>
          <p:nvPr/>
        </p:nvCxnSpPr>
        <p:spPr>
          <a:xfrm rot="5400000">
            <a:off x="2061964" y="3041799"/>
            <a:ext cx="72008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56"/>
          <a:stretch>
            <a:fillRect/>
          </a:stretch>
        </p:blipFill>
        <p:spPr>
          <a:xfrm>
            <a:off x="181557" y="3708072"/>
            <a:ext cx="3410428" cy="1920113"/>
          </a:xfrm>
          <a:prstGeom prst="rect">
            <a:avLst/>
          </a:prstGeom>
        </p:spPr>
      </p:pic>
      <p:sp>
        <p:nvSpPr>
          <p:cNvPr id="19" name="标题 12"/>
          <p:cNvSpPr txBox="1"/>
          <p:nvPr/>
        </p:nvSpPr>
        <p:spPr>
          <a:xfrm>
            <a:off x="9694812" y="5941733"/>
            <a:ext cx="1207662" cy="589880"/>
          </a:xfrm>
          <a:prstGeom prst="rect">
            <a:avLst/>
          </a:prstGeom>
        </p:spPr>
        <p:txBody>
          <a:bodyPr vert="horz" lIns="121899" tIns="60949" rIns="121899" bIns="60949" rtlCol="0" anchor="b">
            <a:normAutofit fontScale="97500"/>
          </a:bodyPr>
          <a:lstStyle>
            <a:lvl1pPr algn="l" defTabSz="12185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2400" dirty="0" smtClean="0">
                <a:latin typeface="Salesforce Sans"/>
                <a:sym typeface="Salesforce Sans"/>
              </a:rPr>
              <a:t>分类页</a:t>
            </a:r>
            <a:endParaRPr lang="zh-CN" altLang="en-US" sz="2400" dirty="0">
              <a:latin typeface="Salesforce Sans"/>
              <a:sym typeface="Salesforce Sans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907" y="2277037"/>
            <a:ext cx="404723" cy="40472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060" y="3708072"/>
            <a:ext cx="432048" cy="43204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954" y="1124756"/>
            <a:ext cx="404723" cy="404723"/>
          </a:xfrm>
          <a:prstGeom prst="rect">
            <a:avLst/>
          </a:prstGeom>
        </p:spPr>
      </p:pic>
      <p:cxnSp>
        <p:nvCxnSpPr>
          <p:cNvPr id="22" name="直接箭头连接符 21"/>
          <p:cNvCxnSpPr/>
          <p:nvPr/>
        </p:nvCxnSpPr>
        <p:spPr>
          <a:xfrm>
            <a:off x="3358108" y="3924096"/>
            <a:ext cx="72008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520"/>
          <a:stretch>
            <a:fillRect/>
          </a:stretch>
        </p:blipFill>
        <p:spPr>
          <a:xfrm>
            <a:off x="4357437" y="3708072"/>
            <a:ext cx="3380944" cy="1881168"/>
          </a:xfrm>
          <a:prstGeom prst="rect">
            <a:avLst/>
          </a:prstGeom>
        </p:spPr>
      </p:pic>
      <p:sp>
        <p:nvSpPr>
          <p:cNvPr id="24" name="椭圆 23"/>
          <p:cNvSpPr/>
          <p:nvPr/>
        </p:nvSpPr>
        <p:spPr>
          <a:xfrm>
            <a:off x="6958508" y="3639166"/>
            <a:ext cx="585024" cy="585024"/>
          </a:xfrm>
          <a:prstGeom prst="ellipse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319" y="1521772"/>
            <a:ext cx="404723" cy="404723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105622" y="1515127"/>
            <a:ext cx="731521" cy="418012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AB630C"/>
                </a:solidFill>
              </a:rPr>
              <a:t>关闭</a:t>
            </a:r>
            <a:endParaRPr lang="zh-CN" altLang="en-US" sz="2000" dirty="0">
              <a:solidFill>
                <a:srgbClr val="AB630C"/>
              </a:solidFill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 flipH="1">
            <a:off x="3656663" y="1772816"/>
            <a:ext cx="304164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659" y="4021828"/>
            <a:ext cx="404723" cy="404723"/>
          </a:xfrm>
          <a:prstGeom prst="rect">
            <a:avLst/>
          </a:prstGeom>
        </p:spPr>
      </p:pic>
      <p:cxnSp>
        <p:nvCxnSpPr>
          <p:cNvPr id="30" name="直接箭头连接符 29"/>
          <p:cNvCxnSpPr/>
          <p:nvPr/>
        </p:nvCxnSpPr>
        <p:spPr>
          <a:xfrm>
            <a:off x="7440025" y="4293096"/>
            <a:ext cx="99669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429"/>
          <a:stretch>
            <a:fillRect/>
          </a:stretch>
        </p:blipFill>
        <p:spPr>
          <a:xfrm>
            <a:off x="8508525" y="3659496"/>
            <a:ext cx="3437195" cy="1916140"/>
          </a:xfrm>
          <a:prstGeom prst="rect">
            <a:avLst/>
          </a:prstGeom>
        </p:spPr>
      </p:pic>
      <p:sp>
        <p:nvSpPr>
          <p:cNvPr id="32" name="标题 12"/>
          <p:cNvSpPr txBox="1"/>
          <p:nvPr/>
        </p:nvSpPr>
        <p:spPr>
          <a:xfrm>
            <a:off x="1307311" y="5988831"/>
            <a:ext cx="1463719" cy="589880"/>
          </a:xfrm>
          <a:prstGeom prst="rect">
            <a:avLst/>
          </a:prstGeom>
        </p:spPr>
        <p:txBody>
          <a:bodyPr vert="horz" lIns="121899" tIns="60949" rIns="121899" bIns="60949" rtlCol="0" anchor="b">
            <a:normAutofit fontScale="97500"/>
          </a:bodyPr>
          <a:lstStyle>
            <a:lvl1pPr algn="l" defTabSz="12185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2400" dirty="0" smtClean="0">
                <a:latin typeface="Salesforce Sans"/>
                <a:sym typeface="Salesforce Sans"/>
              </a:rPr>
              <a:t>搜索页</a:t>
            </a:r>
            <a:endParaRPr lang="zh-CN" altLang="en-US" sz="2400" dirty="0">
              <a:latin typeface="Salesforce Sans"/>
              <a:sym typeface="Salesforce Sans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633" y="2479398"/>
            <a:ext cx="404723" cy="404723"/>
          </a:xfrm>
          <a:prstGeom prst="rect">
            <a:avLst/>
          </a:prstGeom>
        </p:spPr>
      </p:pic>
      <p:cxnSp>
        <p:nvCxnSpPr>
          <p:cNvPr id="35" name="肘形连接符 34"/>
          <p:cNvCxnSpPr/>
          <p:nvPr/>
        </p:nvCxnSpPr>
        <p:spPr>
          <a:xfrm>
            <a:off x="1833576" y="2809250"/>
            <a:ext cx="6603146" cy="1872208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标题 12"/>
          <p:cNvSpPr txBox="1"/>
          <p:nvPr/>
        </p:nvSpPr>
        <p:spPr>
          <a:xfrm>
            <a:off x="4437395" y="176279"/>
            <a:ext cx="3700467" cy="580176"/>
          </a:xfrm>
          <a:prstGeom prst="rect">
            <a:avLst/>
          </a:prstGeom>
        </p:spPr>
        <p:txBody>
          <a:bodyPr vert="horz" lIns="121899" tIns="60949" rIns="121899" bIns="60949" rtlCol="0" anchor="b">
            <a:noAutofit/>
          </a:bodyPr>
          <a:lstStyle>
            <a:lvl1pPr algn="l" defTabSz="12185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b="1" dirty="0" smtClean="0">
                <a:latin typeface="Salesforce Sans"/>
                <a:sym typeface="Salesforce Sans"/>
              </a:rPr>
              <a:t>主要页面逻辑</a:t>
            </a:r>
            <a:endParaRPr lang="zh-CN" altLang="en-US" b="1" dirty="0">
              <a:latin typeface="Salesforce Sans"/>
              <a:sym typeface="Salesforce Sans"/>
            </a:endParaRPr>
          </a:p>
        </p:txBody>
      </p:sp>
      <p:pic>
        <p:nvPicPr>
          <p:cNvPr id="38" name="图片 3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905" y="2479398"/>
            <a:ext cx="404723" cy="404723"/>
          </a:xfrm>
          <a:prstGeom prst="rect">
            <a:avLst/>
          </a:prstGeom>
        </p:spPr>
      </p:pic>
      <p:cxnSp>
        <p:nvCxnSpPr>
          <p:cNvPr id="15" name="直接箭头连接符 14"/>
          <p:cNvCxnSpPr/>
          <p:nvPr/>
        </p:nvCxnSpPr>
        <p:spPr>
          <a:xfrm>
            <a:off x="6225855" y="2794949"/>
            <a:ext cx="205033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412776"/>
            <a:ext cx="5186679" cy="3501008"/>
          </a:xfrm>
          <a:prstGeom prst="rect">
            <a:avLst/>
          </a:prstGeom>
        </p:spPr>
      </p:pic>
      <p:sp>
        <p:nvSpPr>
          <p:cNvPr id="5" name="标题 12"/>
          <p:cNvSpPr>
            <a:spLocks noGrp="1"/>
          </p:cNvSpPr>
          <p:nvPr>
            <p:ph type="title"/>
          </p:nvPr>
        </p:nvSpPr>
        <p:spPr>
          <a:xfrm>
            <a:off x="837828" y="620688"/>
            <a:ext cx="1439640" cy="580176"/>
          </a:xfrm>
        </p:spPr>
        <p:txBody>
          <a:bodyPr rtlCol="0">
            <a:normAutofit fontScale="90000"/>
          </a:bodyPr>
          <a:lstStyle/>
          <a:p>
            <a:pPr rtl="0"/>
            <a:r>
              <a:rPr lang="zh-CN" altLang="en-US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主页</a:t>
            </a:r>
            <a:endParaRPr lang="zh-CN" altLang="en-US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454452" y="1412776"/>
            <a:ext cx="50405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zh-CN" altLang="en-US" sz="2000" dirty="0" smtClean="0"/>
              <a:t>字体为：微软雅黑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当输入框聚焦时，搜索两个字消失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按下“回车”或者 搜索</a:t>
            </a:r>
            <a:r>
              <a:rPr lang="en-US" altLang="zh-CN" sz="2000" dirty="0" smtClean="0"/>
              <a:t>icon</a:t>
            </a:r>
            <a:r>
              <a:rPr lang="zh-CN" altLang="en-US" sz="2000" dirty="0" smtClean="0"/>
              <a:t>开始搜索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en-US" altLang="zh-CN" sz="2000" dirty="0" smtClean="0"/>
              <a:t>Loading</a:t>
            </a:r>
            <a:r>
              <a:rPr lang="zh-CN" altLang="en-US" sz="2000" dirty="0" smtClean="0"/>
              <a:t>动画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endParaRPr lang="en-US" altLang="zh-CN" sz="2000" dirty="0" smtClean="0"/>
          </a:p>
          <a:p>
            <a:pPr marL="342900" indent="-342900">
              <a:buFontTx/>
              <a:buChar char="-"/>
            </a:pPr>
            <a:endParaRPr lang="zh-CN" altLang="en-US" sz="2000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1412776"/>
            <a:ext cx="4248472" cy="4978680"/>
          </a:xfrm>
          <a:prstGeom prst="rect">
            <a:avLst/>
          </a:prstGeom>
        </p:spPr>
      </p:pic>
      <p:sp>
        <p:nvSpPr>
          <p:cNvPr id="5" name="标题 12"/>
          <p:cNvSpPr>
            <a:spLocks noGrp="1"/>
          </p:cNvSpPr>
          <p:nvPr>
            <p:ph type="title"/>
          </p:nvPr>
        </p:nvSpPr>
        <p:spPr>
          <a:xfrm>
            <a:off x="837828" y="620688"/>
            <a:ext cx="1872208" cy="580176"/>
          </a:xfrm>
        </p:spPr>
        <p:txBody>
          <a:bodyPr rtlCol="0">
            <a:normAutofit fontScale="90000"/>
          </a:bodyPr>
          <a:lstStyle/>
          <a:p>
            <a:pPr rtl="0"/>
            <a:r>
              <a:rPr lang="zh-CN" altLang="en-US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分类页</a:t>
            </a:r>
            <a:endParaRPr lang="zh-CN" altLang="en-US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454452" y="1412776"/>
            <a:ext cx="50405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zh-CN" altLang="en-US" sz="2000" dirty="0" smtClean="0"/>
              <a:t>字体为：微软雅黑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当输入框聚焦时，搜索两个字消失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按下“回车”或者 搜索</a:t>
            </a:r>
            <a:r>
              <a:rPr lang="en-US" altLang="zh-CN" sz="2000" dirty="0" smtClean="0"/>
              <a:t>icon</a:t>
            </a:r>
            <a:r>
              <a:rPr lang="zh-CN" altLang="en-US" sz="2000" dirty="0" smtClean="0"/>
              <a:t>开始搜索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/>
              <a:t>轮</a:t>
            </a:r>
            <a:r>
              <a:rPr lang="zh-CN" altLang="en-US" sz="2000" dirty="0" smtClean="0"/>
              <a:t>播图的时间间隔为</a:t>
            </a:r>
            <a:r>
              <a:rPr lang="en-US" altLang="zh-CN" sz="2000" dirty="0" smtClean="0"/>
              <a:t>2.5s</a:t>
            </a:r>
            <a:r>
              <a:rPr lang="zh-CN" altLang="en-US" sz="2000" dirty="0"/>
              <a:t>一</a:t>
            </a:r>
            <a:r>
              <a:rPr lang="zh-CN" altLang="en-US" sz="2000" dirty="0" smtClean="0"/>
              <a:t>次，小圆点跟着切换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pPr marL="342900" indent="-342900">
              <a:buFontTx/>
              <a:buChar char="-"/>
            </a:pPr>
            <a:endParaRPr lang="en-US" altLang="zh-CN" sz="2000" dirty="0" smtClean="0"/>
          </a:p>
          <a:p>
            <a:pPr marL="342900" indent="-342900">
              <a:buFontTx/>
              <a:buChar char="-"/>
            </a:pPr>
            <a:endParaRPr lang="zh-CN" altLang="en-US" sz="2000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1412777"/>
            <a:ext cx="4248472" cy="4978678"/>
          </a:xfrm>
          <a:prstGeom prst="rect">
            <a:avLst/>
          </a:prstGeom>
        </p:spPr>
      </p:pic>
      <p:sp>
        <p:nvSpPr>
          <p:cNvPr id="5" name="标题 12"/>
          <p:cNvSpPr>
            <a:spLocks noGrp="1"/>
          </p:cNvSpPr>
          <p:nvPr>
            <p:ph type="title"/>
          </p:nvPr>
        </p:nvSpPr>
        <p:spPr>
          <a:xfrm>
            <a:off x="837828" y="620688"/>
            <a:ext cx="1872208" cy="580176"/>
          </a:xfrm>
        </p:spPr>
        <p:txBody>
          <a:bodyPr rtlCol="0">
            <a:normAutofit fontScale="90000"/>
          </a:bodyPr>
          <a:lstStyle/>
          <a:p>
            <a:pPr rtl="0"/>
            <a:r>
              <a:rPr lang="zh-CN" altLang="en-US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搜索页</a:t>
            </a:r>
            <a:endParaRPr lang="zh-CN" altLang="en-US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806380" y="1412777"/>
            <a:ext cx="56166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zh-CN" altLang="en-US" sz="2000" dirty="0" smtClean="0"/>
              <a:t>字体为：微软雅黑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当输入框聚焦时，搜索两个字消失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按下“回车”或者 搜索</a:t>
            </a:r>
            <a:r>
              <a:rPr lang="en-US" altLang="zh-CN" sz="2000" dirty="0" smtClean="0"/>
              <a:t>icon</a:t>
            </a:r>
            <a:r>
              <a:rPr lang="zh-CN" altLang="en-US" sz="2000" dirty="0" smtClean="0"/>
              <a:t>开始搜索</a:t>
            </a:r>
            <a:endParaRPr lang="en-US" altLang="zh-CN" sz="2000" dirty="0"/>
          </a:p>
          <a:p>
            <a:pPr marL="342900" indent="-342900">
              <a:buFontTx/>
              <a:buChar char="-"/>
            </a:pPr>
            <a:r>
              <a:rPr lang="en-US" altLang="zh-CN" sz="2000" dirty="0" smtClean="0"/>
              <a:t>Banner</a:t>
            </a:r>
            <a:r>
              <a:rPr lang="zh-CN" altLang="en-US" sz="2000" dirty="0" smtClean="0"/>
              <a:t>中‘搜索的东西’要换成搜索关键词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分类的下拉菜单是有动画过渡，慢慢下拉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endParaRPr lang="zh-CN" altLang="en-US" sz="2000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1412777"/>
            <a:ext cx="4248471" cy="4978678"/>
          </a:xfrm>
          <a:prstGeom prst="rect">
            <a:avLst/>
          </a:prstGeom>
        </p:spPr>
      </p:pic>
      <p:sp>
        <p:nvSpPr>
          <p:cNvPr id="5" name="标题 12"/>
          <p:cNvSpPr>
            <a:spLocks noGrp="1"/>
          </p:cNvSpPr>
          <p:nvPr>
            <p:ph type="title"/>
          </p:nvPr>
        </p:nvSpPr>
        <p:spPr>
          <a:xfrm>
            <a:off x="837828" y="620688"/>
            <a:ext cx="1872208" cy="580176"/>
          </a:xfrm>
        </p:spPr>
        <p:txBody>
          <a:bodyPr rtlCol="0">
            <a:normAutofit fontScale="90000"/>
          </a:bodyPr>
          <a:lstStyle/>
          <a:p>
            <a:pPr rtl="0"/>
            <a:r>
              <a:rPr lang="zh-CN" altLang="en-US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详情页</a:t>
            </a:r>
            <a:endParaRPr lang="zh-CN" altLang="en-US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806380" y="1412777"/>
            <a:ext cx="56166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zh-CN" altLang="en-US" sz="2000" dirty="0" smtClean="0"/>
              <a:t>字体为：微软雅黑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当输入框聚焦时，搜索两个字消失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按下“回车”或者 搜索</a:t>
            </a:r>
            <a:r>
              <a:rPr lang="en-US" altLang="zh-CN" sz="2000" dirty="0" smtClean="0"/>
              <a:t>icon</a:t>
            </a:r>
            <a:r>
              <a:rPr lang="zh-CN" altLang="en-US" sz="2000" dirty="0" smtClean="0"/>
              <a:t>开始搜索</a:t>
            </a:r>
            <a:endParaRPr lang="en-US" altLang="zh-CN" sz="2000" dirty="0" smtClean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点击书的封面</a:t>
            </a:r>
            <a:r>
              <a:rPr lang="en-US" altLang="zh-CN" sz="2000" dirty="0" smtClean="0"/>
              <a:t>/</a:t>
            </a:r>
            <a:r>
              <a:rPr lang="zh-CN" altLang="en-US" sz="2000" dirty="0" smtClean="0"/>
              <a:t>盒子，弹出详情页，透明度和宽高显示要有过渡，时间为</a:t>
            </a:r>
            <a:r>
              <a:rPr lang="en-US" altLang="zh-CN" sz="2000" dirty="0" smtClean="0"/>
              <a:t>0.5s,ease</a:t>
            </a:r>
            <a:endParaRPr lang="en-US" altLang="zh-CN" sz="2000" dirty="0"/>
          </a:p>
          <a:p>
            <a:pPr marL="342900" indent="-342900">
              <a:buFontTx/>
              <a:buChar char="-"/>
            </a:pPr>
            <a:r>
              <a:rPr lang="zh-CN" altLang="en-US" sz="2000" dirty="0" smtClean="0"/>
              <a:t>当获取不到其中一项信息显示：待更新，若是</a:t>
            </a:r>
            <a:r>
              <a:rPr lang="en-US" altLang="zh-CN" sz="2000" dirty="0" smtClean="0"/>
              <a:t>icon</a:t>
            </a:r>
            <a:r>
              <a:rPr lang="zh-CN" altLang="en-US" sz="2000" dirty="0" smtClean="0"/>
              <a:t>，则直接不显示</a:t>
            </a:r>
            <a:endParaRPr lang="zh-CN" altLang="en-US" sz="2000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9916" y="1412776"/>
            <a:ext cx="8832981" cy="496855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718148" y="620688"/>
            <a:ext cx="518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加油！</a:t>
            </a:r>
            <a:r>
              <a:rPr lang="en-US" altLang="zh-CN" sz="2800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Coding</a:t>
            </a:r>
            <a:r>
              <a:rPr lang="zh-CN" altLang="en-US" sz="2800" dirty="0" smtClean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你的第一个项目</a:t>
            </a:r>
            <a:endParaRPr lang="zh-CN" altLang="en-US" sz="2800" dirty="0" smtClean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622804" y="5981218"/>
            <a:ext cx="108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009999"/>
                </a:solidFill>
              </a:rPr>
              <a:t>APPLE</a:t>
            </a:r>
            <a:endParaRPr lang="zh-CN" altLang="en-US" sz="2000" dirty="0">
              <a:solidFill>
                <a:srgbClr val="00999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技术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办公室主题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办公室主题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三条电路线演示文稿（宽屏）</Template>
  <TotalTime>0</TotalTime>
  <Words>407</Words>
  <Application>WPS 演示</Application>
  <PresentationFormat>自定义</PresentationFormat>
  <Paragraphs>64</Paragraphs>
  <Slides>8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Salesforce Sans</vt:lpstr>
      <vt:lpstr>Segoe Print</vt:lpstr>
      <vt:lpstr>Calibri</vt:lpstr>
      <vt:lpstr>幼圆</vt:lpstr>
      <vt:lpstr>技术 16x9</vt:lpstr>
      <vt:lpstr>推书 </vt:lpstr>
      <vt:lpstr>PowerPoint 演示文稿</vt:lpstr>
      <vt:lpstr>主页</vt:lpstr>
      <vt:lpstr>主页</vt:lpstr>
      <vt:lpstr>分类页</vt:lpstr>
      <vt:lpstr>搜索页</vt:lpstr>
      <vt:lpstr>详情页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推书</dc:title>
  <dc:creator>king APPLE</dc:creator>
  <cp:lastModifiedBy>king</cp:lastModifiedBy>
  <cp:revision>13</cp:revision>
  <dcterms:created xsi:type="dcterms:W3CDTF">2017-03-15T08:54:00Z</dcterms:created>
  <dcterms:modified xsi:type="dcterms:W3CDTF">2017-03-16T12:38:12Z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  <property fmtid="{D5CDD505-2E9C-101B-9397-08002B2CF9AE}" pid="8" name="KSOProductBuildVer">
    <vt:lpwstr>2052-10.1.0.6260</vt:lpwstr>
  </property>
</Properties>
</file>

<file path=docProps/thumbnail.jpeg>
</file>